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1"/>
  </p:notesMasterIdLst>
  <p:handoutMasterIdLst>
    <p:handoutMasterId r:id="rId12"/>
  </p:handoutMasterIdLst>
  <p:sldIdLst>
    <p:sldId id="1236" r:id="rId5"/>
    <p:sldId id="1239" r:id="rId6"/>
    <p:sldId id="1237" r:id="rId7"/>
    <p:sldId id="1240" r:id="rId8"/>
    <p:sldId id="1238" r:id="rId9"/>
    <p:sldId id="1241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D83"/>
    <a:srgbClr val="092443"/>
    <a:srgbClr val="1C4781"/>
    <a:srgbClr val="189FCF"/>
    <a:srgbClr val="B9D9E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69128" autoAdjust="0"/>
  </p:normalViewPr>
  <p:slideViewPr>
    <p:cSldViewPr>
      <p:cViewPr varScale="1">
        <p:scale>
          <a:sx n="101" d="100"/>
          <a:sy n="101" d="100"/>
        </p:scale>
        <p:origin x="119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0A1EA-203F-0743-8432-1314C63A4D7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F69B8-4A7C-C041-AA92-78287E103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69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8D4DE-23D6-4683-93EB-B884BB6D8650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F2A38-5942-41C5-BF3E-D1EAB013B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9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-NDL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33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97819"/>
            <a:ext cx="82296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14650"/>
            <a:ext cx="8229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09244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90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394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09750"/>
            <a:ext cx="7772400" cy="1021556"/>
          </a:xfrm>
        </p:spPr>
        <p:txBody>
          <a:bodyPr anchor="b"/>
          <a:lstStyle>
            <a:lvl1pPr algn="ctr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835368"/>
            <a:ext cx="7772400" cy="1125140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261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599" y="590550"/>
            <a:ext cx="4456113" cy="2240756"/>
          </a:xfrm>
        </p:spPr>
        <p:txBody>
          <a:bodyPr anchor="b"/>
          <a:lstStyle>
            <a:lvl1pPr algn="r">
              <a:defRPr sz="4000" b="1" cap="all">
                <a:solidFill>
                  <a:srgbClr val="136D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8599" y="2835368"/>
            <a:ext cx="4456113" cy="1125140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rgbClr val="09244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04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0761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9244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9244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047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79;p20">
            <a:extLst>
              <a:ext uri="{FF2B5EF4-FFF2-40B4-BE49-F238E27FC236}">
                <a16:creationId xmlns:a16="http://schemas.microsoft.com/office/drawing/2014/main" id="{53B99F90-C026-D35D-D795-E514653A2D98}"/>
              </a:ext>
            </a:extLst>
          </p:cNvPr>
          <p:cNvSpPr/>
          <p:nvPr userDrawn="1"/>
        </p:nvSpPr>
        <p:spPr>
          <a:xfrm>
            <a:off x="1143000" y="2010480"/>
            <a:ext cx="6858000" cy="310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5" name="Google Shape;180;p20">
            <a:extLst>
              <a:ext uri="{FF2B5EF4-FFF2-40B4-BE49-F238E27FC236}">
                <a16:creationId xmlns:a16="http://schemas.microsoft.com/office/drawing/2014/main" id="{58E8D985-E72A-5113-291E-3CA998F88663}"/>
              </a:ext>
            </a:extLst>
          </p:cNvPr>
          <p:cNvSpPr/>
          <p:nvPr userDrawn="1"/>
        </p:nvSpPr>
        <p:spPr>
          <a:xfrm>
            <a:off x="1143000" y="3788944"/>
            <a:ext cx="6858000" cy="3105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1AB1E8-2509-D9EA-FBE3-5DC37CF544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80478" y="1611526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2700" b="1">
                <a:solidFill>
                  <a:srgbClr val="092443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259B7A0E-6964-B935-47B2-8828209C11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97764" y="1611526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2700" b="1">
                <a:solidFill>
                  <a:srgbClr val="092443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2205E08-CFA4-7BE0-1225-EE2DC7267F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5050" y="1611526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2700" b="1">
                <a:solidFill>
                  <a:srgbClr val="092443"/>
                </a:solidFill>
              </a:defRPr>
            </a:lvl1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7DC4D69-2BF0-046E-A016-EE0A737CE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8A5B58B9-0FBA-8176-6C6A-7DCA0FD2B8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80478" y="2203745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B1C3734D-1E83-D8A2-BEC6-E597613180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5050" y="2203745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E943CD08-1CBE-F234-4B04-C089815D56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97764" y="2203745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BCC8036-0F44-622E-7D01-57511524AD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0478" y="2587660"/>
            <a:ext cx="1748472" cy="1047080"/>
          </a:xfrm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712F1D62-6EE7-D70D-8E17-D77C97A947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15050" y="2587660"/>
            <a:ext cx="1748472" cy="104708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050" b="0" cap="none" baseline="0" dirty="0"/>
            </a:lvl1pPr>
          </a:lstStyle>
          <a:p>
            <a:pPr marL="171450" lvl="0" indent="-171450" algn="ctr"/>
            <a:r>
              <a:rPr lang="en-US" dirty="0"/>
              <a:t>Click to edit Master subtitle style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83B6724D-72C4-D59B-39B6-F3F65BF297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7764" y="2587660"/>
            <a:ext cx="1748472" cy="104708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050" b="0" cap="none" baseline="0" dirty="0"/>
            </a:lvl1pPr>
          </a:lstStyle>
          <a:p>
            <a:pPr marL="171450" lvl="0" indent="-171450" algn="ctr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312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3;p29">
            <a:extLst>
              <a:ext uri="{FF2B5EF4-FFF2-40B4-BE49-F238E27FC236}">
                <a16:creationId xmlns:a16="http://schemas.microsoft.com/office/drawing/2014/main" id="{53469D12-0E38-8091-9528-F7B5E90A11B1}"/>
              </a:ext>
            </a:extLst>
          </p:cNvPr>
          <p:cNvSpPr/>
          <p:nvPr userDrawn="1"/>
        </p:nvSpPr>
        <p:spPr>
          <a:xfrm>
            <a:off x="1" y="1534106"/>
            <a:ext cx="9180662" cy="20752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2AE96-4680-D697-6586-BC37D407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3122E1C2-03D8-5134-8304-D8AD4958BA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66879" y="2380554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924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21EA3357-6DDA-B71C-BCDB-D4E6A04182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66878" y="2764469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814D3DF5-BEA4-6E6D-C5E6-7B9506578BD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8652" y="2380554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924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1F1E9FFE-F41E-303B-6335-E0649BB02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651" y="2764469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C559D09B-FE3B-6EEA-9BAA-6EDE3F7FBE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74727" y="2380554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924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F3BA8D08-E79F-D78F-E9DE-73550456F3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74727" y="2764469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22AD1CC-DBE3-7423-AE3D-B22FDF592E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0803" y="2380554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rgbClr val="0924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5599ED7B-2787-F846-32D6-414A35570E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20802" y="2764469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AD9DFB9A-5F80-1A1A-7B55-E2B7EDE3007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245712" y="1849001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27D19A0-CC4B-581E-B84D-E4C44832FF8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3291788" y="1849001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758F3B29-1DAD-022C-AFE5-1A2279674CF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338648" y="1849001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0A67B479-BC66-CD26-540E-CBC9513552D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384724" y="1849001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</p:spTree>
    <p:extLst>
      <p:ext uri="{BB962C8B-B14F-4D97-AF65-F5344CB8AC3E}">
        <p14:creationId xmlns:p14="http://schemas.microsoft.com/office/powerpoint/2010/main" val="14197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717A5-6607-3F76-B4EA-84DEBCA2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Google Shape;220;p28">
            <a:extLst>
              <a:ext uri="{FF2B5EF4-FFF2-40B4-BE49-F238E27FC236}">
                <a16:creationId xmlns:a16="http://schemas.microsoft.com/office/drawing/2014/main" id="{84DC8E8F-60CC-3C2A-C97B-DD2137585CB8}"/>
              </a:ext>
            </a:extLst>
          </p:cNvPr>
          <p:cNvSpPr/>
          <p:nvPr userDrawn="1"/>
        </p:nvSpPr>
        <p:spPr>
          <a:xfrm>
            <a:off x="1968221" y="1200151"/>
            <a:ext cx="5207558" cy="3197802"/>
          </a:xfrm>
          <a:prstGeom prst="rect">
            <a:avLst/>
          </a:prstGeom>
          <a:solidFill>
            <a:srgbClr val="09244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5E5FFFCE-D304-F0E3-F5F5-D2882943C5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0909" y="2923827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EC5631A1-BA59-FC44-D2DE-C4E099C450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30909" y="3307742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909F4679-E534-1883-140D-75106C7663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73511" y="167709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798107B-C8E5-602A-3863-45B3CD1D243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73510" y="206100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B2113A7-A840-F3B6-2C30-3C012B01C5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19587" y="167709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3B6228F4-681D-FE9D-00C1-ECB009CB5B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19586" y="206100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95BB6CF-6E39-0499-562C-A1E31584EDB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84834" y="2923827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95E445E2-9631-F635-9C11-42521F83130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84833" y="3307742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6456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C9D2-7F87-A623-E616-B69594F0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CE428DB9-ABA2-9FF8-5935-111995A1F6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71671" y="1868805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FF8E7C0-5B31-C51C-2EBB-997278541DB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71671" y="2252720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3B7F514-472F-1B23-57A4-F2BAB4E64AF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14825" y="1302962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552D880D-7B6A-D65D-CE13-D76035390B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1936" y="1868805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11604CBD-787C-5B43-F16A-D63B144558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1936" y="2252720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55099136-F3DC-0EA8-5B0C-231915143D2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435090" y="1302962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5294164-93BF-A8AE-51D9-4165B0FE08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1405" y="1868805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BDA429A5-C211-0B32-FCBB-72A49B9F953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51405" y="2252720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F8758DD9-213F-FB02-F1F0-1A0AD1D641CF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194559" y="1302962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EF581129-F887-F1B3-55C5-BD1651ED2B6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771671" y="355478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66B410F9-3E75-419F-5405-4456473717C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771671" y="3938704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9E5A1F8F-29BD-0E8B-D6F3-8090D761E1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314825" y="2988946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8D33B37-1790-CB14-D893-C3BAB565F98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91936" y="355478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9081D30-1101-0A34-319D-E8E3780D781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91936" y="3938704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E47C22D6-EE2C-B9F9-CC3D-8D32FD3E03F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435090" y="2988946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E2FB5C2E-5068-13EF-E10D-C8FD391959A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651405" y="355478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95EE763A-F2B7-6768-DD85-0BBD78696A4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651405" y="3938704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31" name="Picture Placeholder 14">
            <a:extLst>
              <a:ext uri="{FF2B5EF4-FFF2-40B4-BE49-F238E27FC236}">
                <a16:creationId xmlns:a16="http://schemas.microsoft.com/office/drawing/2014/main" id="{DE722B1B-6A8F-8A7F-3832-61F01713827E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194559" y="2988946"/>
            <a:ext cx="514350" cy="51435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</p:spTree>
    <p:extLst>
      <p:ext uri="{BB962C8B-B14F-4D97-AF65-F5344CB8AC3E}">
        <p14:creationId xmlns:p14="http://schemas.microsoft.com/office/powerpoint/2010/main" val="2628104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C9D2-7F87-A623-E616-B69594F0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Google Shape;154;p19">
            <a:extLst>
              <a:ext uri="{FF2B5EF4-FFF2-40B4-BE49-F238E27FC236}">
                <a16:creationId xmlns:a16="http://schemas.microsoft.com/office/drawing/2014/main" id="{47DCDFF7-C515-B0DB-DE11-7EA0A60F15F6}"/>
              </a:ext>
            </a:extLst>
          </p:cNvPr>
          <p:cNvSpPr/>
          <p:nvPr userDrawn="1"/>
        </p:nvSpPr>
        <p:spPr>
          <a:xfrm>
            <a:off x="0" y="1210815"/>
            <a:ext cx="9144000" cy="635130"/>
          </a:xfrm>
          <a:prstGeom prst="rect">
            <a:avLst/>
          </a:prstGeom>
          <a:solidFill>
            <a:srgbClr val="09244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7" name="Google Shape;155;p19">
            <a:extLst>
              <a:ext uri="{FF2B5EF4-FFF2-40B4-BE49-F238E27FC236}">
                <a16:creationId xmlns:a16="http://schemas.microsoft.com/office/drawing/2014/main" id="{E9E9D093-07F9-4565-0D0B-559B5F8C94FD}"/>
              </a:ext>
            </a:extLst>
          </p:cNvPr>
          <p:cNvSpPr/>
          <p:nvPr userDrawn="1"/>
        </p:nvSpPr>
        <p:spPr>
          <a:xfrm>
            <a:off x="0" y="2891025"/>
            <a:ext cx="9144000" cy="635130"/>
          </a:xfrm>
          <a:prstGeom prst="rect">
            <a:avLst/>
          </a:prstGeom>
          <a:solidFill>
            <a:srgbClr val="09244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283AB5B-0458-B594-F4B1-1E6A4CFF0F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71671" y="1920240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71ECBBE-E858-B9A2-6FBC-BDEFB11897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71671" y="2304155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55BA1BB6-CDA1-FF08-61DE-398F6E4141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71670" y="360134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A46BEB50-7B4B-72AD-1A34-BD749B6B76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71670" y="3985263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B6E2C24-B67A-F9C5-D7B3-8B805DEB4FB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62836" y="1920240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651FB955-D112-638F-3139-21E34A9A8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62836" y="2304155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0E525340-C52A-1611-7173-2570CC0F484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62835" y="360134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DF7D8002-4955-A38D-0566-533BDFC5DA4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62835" y="3985263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38BD4DC1-6052-B36A-4A6D-2F2CF4BFA86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80506" y="1920240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AC87203-0B2E-3F69-7756-9DACC48D05B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80506" y="2304155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96CD73C0-67BA-5CD3-FAC7-8DBC2B003FF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880505" y="3601348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64843084-4AD9-69DC-A764-A7506D3BBE8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880505" y="3985263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CBDFE199-299A-7F43-F210-2A35EF486CE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205989" y="1267778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7D519DD4-F74D-B4CE-8CE2-E7CFCDDE3B0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314824" y="1274690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CFB50D89-445B-C8F9-3544-81051E2B4D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23659" y="1267265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53DCC400-4EF7-68F8-6A82-34EFAEECEBC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205989" y="2951415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EA422B8A-01FE-2C2C-21D6-ED7484412203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314824" y="2951415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AE9C6D60-FB13-C4CA-6316-4E3EEAE25A51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423659" y="2951415"/>
            <a:ext cx="514350" cy="51435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Insert picture or icon</a:t>
            </a:r>
          </a:p>
        </p:txBody>
      </p:sp>
    </p:spTree>
    <p:extLst>
      <p:ext uri="{BB962C8B-B14F-4D97-AF65-F5344CB8AC3E}">
        <p14:creationId xmlns:p14="http://schemas.microsoft.com/office/powerpoint/2010/main" val="170025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811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8;p11">
            <a:extLst>
              <a:ext uri="{FF2B5EF4-FFF2-40B4-BE49-F238E27FC236}">
                <a16:creationId xmlns:a16="http://schemas.microsoft.com/office/drawing/2014/main" id="{357177CB-9C7C-F822-5BCE-A2B46A1EB3ED}"/>
              </a:ext>
            </a:extLst>
          </p:cNvPr>
          <p:cNvSpPr/>
          <p:nvPr userDrawn="1"/>
        </p:nvSpPr>
        <p:spPr>
          <a:xfrm>
            <a:off x="0" y="971550"/>
            <a:ext cx="9144000" cy="290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F57715-6043-1769-E28B-F5A78F5FC7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144229"/>
            <a:ext cx="7886700" cy="1674019"/>
          </a:xfrm>
        </p:spPr>
        <p:txBody>
          <a:bodyPr anchor="b">
            <a:noAutofit/>
          </a:bodyPr>
          <a:lstStyle>
            <a:lvl1pPr marL="0" indent="0" algn="ctr">
              <a:buNone/>
              <a:defRPr sz="9375" b="1">
                <a:solidFill>
                  <a:srgbClr val="136D83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D42917A-5417-538C-43F4-FCC84DBC6D5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8650" y="2818247"/>
            <a:ext cx="7886700" cy="51458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9244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301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8;p11">
            <a:extLst>
              <a:ext uri="{FF2B5EF4-FFF2-40B4-BE49-F238E27FC236}">
                <a16:creationId xmlns:a16="http://schemas.microsoft.com/office/drawing/2014/main" id="{357177CB-9C7C-F822-5BCE-A2B46A1EB3ED}"/>
              </a:ext>
            </a:extLst>
          </p:cNvPr>
          <p:cNvSpPr/>
          <p:nvPr userDrawn="1"/>
        </p:nvSpPr>
        <p:spPr>
          <a:xfrm>
            <a:off x="1828800" y="1200150"/>
            <a:ext cx="5486400" cy="2743200"/>
          </a:xfrm>
          <a:prstGeom prst="rect">
            <a:avLst/>
          </a:prstGeom>
          <a:solidFill>
            <a:srgbClr val="136D8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chemeClr val="bg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F57715-6043-1769-E28B-F5A78F5FC7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1700" y="1440419"/>
            <a:ext cx="4800600" cy="1674019"/>
          </a:xfrm>
        </p:spPr>
        <p:txBody>
          <a:bodyPr anchor="b">
            <a:noAutofit/>
          </a:bodyPr>
          <a:lstStyle>
            <a:lvl1pPr marL="0" indent="0" algn="ctr">
              <a:buNone/>
              <a:defRPr sz="10125" b="1">
                <a:solidFill>
                  <a:schemeClr val="bg1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###,###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D42917A-5417-538C-43F4-FCC84DBC6D5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171700" y="3114437"/>
            <a:ext cx="4800600" cy="51458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92443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8479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Number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8;p11">
            <a:extLst>
              <a:ext uri="{FF2B5EF4-FFF2-40B4-BE49-F238E27FC236}">
                <a16:creationId xmlns:a16="http://schemas.microsoft.com/office/drawing/2014/main" id="{357177CB-9C7C-F822-5BCE-A2B46A1EB3ED}"/>
              </a:ext>
            </a:extLst>
          </p:cNvPr>
          <p:cNvSpPr/>
          <p:nvPr userDrawn="1"/>
        </p:nvSpPr>
        <p:spPr>
          <a:xfrm>
            <a:off x="1828800" y="1200150"/>
            <a:ext cx="5486400" cy="2743200"/>
          </a:xfrm>
          <a:prstGeom prst="rect">
            <a:avLst/>
          </a:prstGeom>
          <a:solidFill>
            <a:srgbClr val="09244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chemeClr val="bg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F57715-6043-1769-E28B-F5A78F5FC7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1700" y="1440419"/>
            <a:ext cx="4800600" cy="1674019"/>
          </a:xfrm>
        </p:spPr>
        <p:txBody>
          <a:bodyPr anchor="b">
            <a:noAutofit/>
          </a:bodyPr>
          <a:lstStyle>
            <a:lvl1pPr marL="0" indent="0" algn="ctr">
              <a:buNone/>
              <a:defRPr sz="10125" b="1">
                <a:solidFill>
                  <a:schemeClr val="bg1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###,###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D42917A-5417-538C-43F4-FCC84DBC6D5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171700" y="3114437"/>
            <a:ext cx="4800600" cy="51458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003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Point/Quote">
    <p:bg>
      <p:bgPr>
        <a:solidFill>
          <a:srgbClr val="136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60847-6CF0-93C1-54A1-8B473EF9F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68" y="465773"/>
            <a:ext cx="8292465" cy="4211955"/>
          </a:xfrm>
        </p:spPr>
        <p:txBody>
          <a:bodyPr>
            <a:norm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47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2CCC7-1F5F-B4BF-3ECA-ADCC5041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86EA92-2D60-E1A1-84C2-B7CEE8732A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2267" y="1205347"/>
            <a:ext cx="1979468" cy="648674"/>
          </a:xfrm>
        </p:spPr>
        <p:txBody>
          <a:bodyPr anchor="b">
            <a:noAutofit/>
          </a:bodyPr>
          <a:lstStyle>
            <a:lvl1pPr marL="0" indent="0" algn="ctr">
              <a:buNone/>
              <a:defRPr sz="4050" b="1">
                <a:solidFill>
                  <a:srgbClr val="092443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11FA519-5D95-28D7-8177-FD194802154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787487" y="1776091"/>
            <a:ext cx="1569028" cy="442371"/>
          </a:xfrm>
        </p:spPr>
        <p:txBody>
          <a:bodyPr>
            <a:normAutofit/>
          </a:bodyPr>
          <a:lstStyle>
            <a:lvl1pPr marL="0" indent="0" algn="ctr">
              <a:buNone/>
              <a:defRPr sz="105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635F044-8E55-21E6-52B0-C7404F15D8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2267" y="2337630"/>
            <a:ext cx="1979468" cy="648674"/>
          </a:xfrm>
        </p:spPr>
        <p:txBody>
          <a:bodyPr anchor="b">
            <a:noAutofit/>
          </a:bodyPr>
          <a:lstStyle>
            <a:lvl1pPr marL="0" indent="0" algn="ctr">
              <a:buNone/>
              <a:defRPr sz="4050" b="1">
                <a:solidFill>
                  <a:srgbClr val="092443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FF8A85-A98D-A0AC-53AE-68155C6BEDF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787487" y="2908374"/>
            <a:ext cx="1569028" cy="442371"/>
          </a:xfrm>
        </p:spPr>
        <p:txBody>
          <a:bodyPr>
            <a:normAutofit/>
          </a:bodyPr>
          <a:lstStyle>
            <a:lvl1pPr marL="0" indent="0" algn="ctr">
              <a:buNone/>
              <a:defRPr sz="105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CF7AFF4-41F2-81EA-D0C0-8521EAAD30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2267" y="3489017"/>
            <a:ext cx="1979468" cy="648674"/>
          </a:xfrm>
        </p:spPr>
        <p:txBody>
          <a:bodyPr anchor="b">
            <a:noAutofit/>
          </a:bodyPr>
          <a:lstStyle>
            <a:lvl1pPr marL="0" indent="0" algn="ctr">
              <a:buNone/>
              <a:defRPr sz="4050" b="1">
                <a:solidFill>
                  <a:srgbClr val="092443"/>
                </a:solidFill>
              </a:defRPr>
            </a:lvl1pPr>
            <a:lvl2pPr marL="342900" indent="0">
              <a:buNone/>
              <a:defRPr sz="7500"/>
            </a:lvl2pPr>
            <a:lvl3pPr marL="685800" indent="0">
              <a:buNone/>
              <a:defRPr sz="7500"/>
            </a:lvl3pPr>
            <a:lvl4pPr marL="1028700" indent="0">
              <a:buNone/>
              <a:defRPr sz="7500"/>
            </a:lvl4pPr>
            <a:lvl5pPr marL="1371600" indent="0">
              <a:buNone/>
              <a:defRPr sz="75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4771275-F7BE-2A6B-B5EE-9A01DCC774D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787487" y="4059761"/>
            <a:ext cx="1569028" cy="442371"/>
          </a:xfrm>
        </p:spPr>
        <p:txBody>
          <a:bodyPr>
            <a:normAutofit/>
          </a:bodyPr>
          <a:lstStyle>
            <a:lvl1pPr marL="0" indent="0" algn="ctr">
              <a:buNone/>
              <a:defRPr sz="105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4469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DF3E-F14C-2560-CD3C-47641EB06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martArt Placeholder 2">
            <a:extLst>
              <a:ext uri="{FF2B5EF4-FFF2-40B4-BE49-F238E27FC236}">
                <a16:creationId xmlns:a16="http://schemas.microsoft.com/office/drawing/2014/main" id="{C02FF6AA-10AA-565D-2A07-8CC635557D8E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1513046" y="2976714"/>
            <a:ext cx="480060" cy="48006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EFD6C38-9A1C-C87F-8E59-53619B5398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81564" y="1204999"/>
            <a:ext cx="1343025" cy="2006204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98B18385-717C-47FA-33B7-E0E88EFE54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747" y="3525354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SmartArt Placeholder 2">
            <a:extLst>
              <a:ext uri="{FF2B5EF4-FFF2-40B4-BE49-F238E27FC236}">
                <a16:creationId xmlns:a16="http://schemas.microsoft.com/office/drawing/2014/main" id="{9E746254-84FA-7D71-1335-80D78A6C9969}"/>
              </a:ext>
            </a:extLst>
          </p:cNvPr>
          <p:cNvSpPr>
            <a:spLocks noGrp="1"/>
          </p:cNvSpPr>
          <p:nvPr>
            <p:ph type="dgm" sz="quarter" idx="29" hasCustomPrompt="1"/>
          </p:nvPr>
        </p:nvSpPr>
        <p:spPr>
          <a:xfrm>
            <a:off x="7149059" y="2976714"/>
            <a:ext cx="480060" cy="48006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F2ED9552-A7FA-88A9-7392-9D50865EA46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717577" y="1204999"/>
            <a:ext cx="1343025" cy="2006204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1615C67-18A4-2677-FE5A-669A8F97F3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8760" y="3525354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79A26A1D-A9D5-A2A7-599E-29C18AF944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88760" y="3894029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1" name="SmartArt Placeholder 2">
            <a:extLst>
              <a:ext uri="{FF2B5EF4-FFF2-40B4-BE49-F238E27FC236}">
                <a16:creationId xmlns:a16="http://schemas.microsoft.com/office/drawing/2014/main" id="{A306F7B6-8EE7-0EB8-7E00-6191FECF0E21}"/>
              </a:ext>
            </a:extLst>
          </p:cNvPr>
          <p:cNvSpPr>
            <a:spLocks noGrp="1"/>
          </p:cNvSpPr>
          <p:nvPr>
            <p:ph type="dgm" sz="quarter" idx="33" hasCustomPrompt="1"/>
          </p:nvPr>
        </p:nvSpPr>
        <p:spPr>
          <a:xfrm>
            <a:off x="3393740" y="2976714"/>
            <a:ext cx="480060" cy="48006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FAACCFA-358C-CEAC-BF7A-72558EB2771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962258" y="1204999"/>
            <a:ext cx="1343025" cy="2006204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8D19744D-4BC0-9617-3286-06BFC99F792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833441" y="3525354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8E87DD45-33AB-FEE7-7B41-3714D1AD940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833441" y="3894029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5" name="SmartArt Placeholder 2">
            <a:extLst>
              <a:ext uri="{FF2B5EF4-FFF2-40B4-BE49-F238E27FC236}">
                <a16:creationId xmlns:a16="http://schemas.microsoft.com/office/drawing/2014/main" id="{C993C713-CD32-8DF5-7AA0-C19A02188ED7}"/>
              </a:ext>
            </a:extLst>
          </p:cNvPr>
          <p:cNvSpPr>
            <a:spLocks noGrp="1"/>
          </p:cNvSpPr>
          <p:nvPr>
            <p:ph type="dgm" sz="quarter" idx="37" hasCustomPrompt="1"/>
          </p:nvPr>
        </p:nvSpPr>
        <p:spPr>
          <a:xfrm>
            <a:off x="5271400" y="2976714"/>
            <a:ext cx="480060" cy="48006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56284366-2FBA-6CEC-3A51-2950366DB9F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839917" y="1204999"/>
            <a:ext cx="1343025" cy="2006204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FAD37ECC-1C50-1376-759B-4A26B87FDB7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11101" y="3525354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9EA83390-5BAE-D6C6-1EA1-DFF62A71566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11101" y="3894029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FC016B84-16C4-1FAD-27A1-21C28C40106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52747" y="3894029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 algn="ctr"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9395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DF3E-F14C-2560-CD3C-47641EB06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martArt Placeholder 2">
            <a:extLst>
              <a:ext uri="{FF2B5EF4-FFF2-40B4-BE49-F238E27FC236}">
                <a16:creationId xmlns:a16="http://schemas.microsoft.com/office/drawing/2014/main" id="{C02FF6AA-10AA-565D-2A07-8CC635557D8E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1410176" y="1454446"/>
            <a:ext cx="685800" cy="68580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3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98B18385-717C-47FA-33B7-E0E88EFE54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747" y="2247272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DF0D6007-142F-0A02-63D0-96715E2FCE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52747" y="2615948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1615C67-18A4-2677-FE5A-669A8F97F3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88760" y="2247272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79A26A1D-A9D5-A2A7-599E-29C18AF944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588760" y="2615948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8D19744D-4BC0-9617-3286-06BFC99F792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833441" y="2247272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8E87DD45-33AB-FEE7-7B41-3714D1AD940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833441" y="2615948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FAD37ECC-1C50-1376-759B-4A26B87FDB7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11101" y="2247272"/>
            <a:ext cx="1600660" cy="36671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b="1" cap="all" baseline="0" dirty="0">
                <a:solidFill>
                  <a:srgbClr val="136D83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9EA83390-5BAE-D6C6-1EA1-DFF62A71566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711101" y="2615948"/>
            <a:ext cx="1600660" cy="45567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1050" b="0" cap="none" baseline="0" dirty="0" smtClean="0"/>
            </a:lvl1pPr>
          </a:lstStyle>
          <a:p>
            <a:pPr marL="0" lvl="0" indent="0" algn="ctr">
              <a:buNone/>
            </a:pPr>
            <a:r>
              <a:rPr lang="en-US" dirty="0"/>
              <a:t>Click to edit Master subtitle style</a:t>
            </a:r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C1822088-03D3-4059-49C3-03134AE93A47}"/>
              </a:ext>
            </a:extLst>
          </p:cNvPr>
          <p:cNvSpPr>
            <a:spLocks noGrp="1"/>
          </p:cNvSpPr>
          <p:nvPr>
            <p:ph type="dgm" sz="quarter" idx="41" hasCustomPrompt="1"/>
          </p:nvPr>
        </p:nvSpPr>
        <p:spPr>
          <a:xfrm>
            <a:off x="3290870" y="1454446"/>
            <a:ext cx="685800" cy="68580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3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4" name="SmartArt Placeholder 2">
            <a:extLst>
              <a:ext uri="{FF2B5EF4-FFF2-40B4-BE49-F238E27FC236}">
                <a16:creationId xmlns:a16="http://schemas.microsoft.com/office/drawing/2014/main" id="{74622600-A5A6-60CB-E216-ACF5E427D7F3}"/>
              </a:ext>
            </a:extLst>
          </p:cNvPr>
          <p:cNvSpPr>
            <a:spLocks noGrp="1"/>
          </p:cNvSpPr>
          <p:nvPr>
            <p:ph type="dgm" sz="quarter" idx="42" hasCustomPrompt="1"/>
          </p:nvPr>
        </p:nvSpPr>
        <p:spPr>
          <a:xfrm>
            <a:off x="5167331" y="1454446"/>
            <a:ext cx="685800" cy="68580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3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5" name="SmartArt Placeholder 2">
            <a:extLst>
              <a:ext uri="{FF2B5EF4-FFF2-40B4-BE49-F238E27FC236}">
                <a16:creationId xmlns:a16="http://schemas.microsoft.com/office/drawing/2014/main" id="{FC08EC88-2A64-2D25-2F77-B71F31354CDA}"/>
              </a:ext>
            </a:extLst>
          </p:cNvPr>
          <p:cNvSpPr>
            <a:spLocks noGrp="1"/>
          </p:cNvSpPr>
          <p:nvPr>
            <p:ph type="dgm" sz="quarter" idx="43" hasCustomPrompt="1"/>
          </p:nvPr>
        </p:nvSpPr>
        <p:spPr>
          <a:xfrm>
            <a:off x="7048024" y="1454446"/>
            <a:ext cx="685800" cy="68580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3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65889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F82C-9A18-87B3-33FE-4C27D7C2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Google Shape;90;p15">
            <a:extLst>
              <a:ext uri="{FF2B5EF4-FFF2-40B4-BE49-F238E27FC236}">
                <a16:creationId xmlns:a16="http://schemas.microsoft.com/office/drawing/2014/main" id="{03060E25-6909-5B63-9459-6349FE329A68}"/>
              </a:ext>
            </a:extLst>
          </p:cNvPr>
          <p:cNvSpPr/>
          <p:nvPr userDrawn="1"/>
        </p:nvSpPr>
        <p:spPr>
          <a:xfrm>
            <a:off x="4479545" y="1200150"/>
            <a:ext cx="184911" cy="3169228"/>
          </a:xfrm>
          <a:prstGeom prst="rect">
            <a:avLst/>
          </a:prstGeom>
          <a:solidFill>
            <a:srgbClr val="136D8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9" name="SmartArt Placeholder 2">
            <a:extLst>
              <a:ext uri="{FF2B5EF4-FFF2-40B4-BE49-F238E27FC236}">
                <a16:creationId xmlns:a16="http://schemas.microsoft.com/office/drawing/2014/main" id="{FAA0E475-5CB2-73C9-9623-2A83B2BA4AC1}"/>
              </a:ext>
            </a:extLst>
          </p:cNvPr>
          <p:cNvSpPr>
            <a:spLocks noGrp="1"/>
          </p:cNvSpPr>
          <p:nvPr>
            <p:ph type="dgm" sz="quarter" idx="41" hasCustomPrompt="1"/>
          </p:nvPr>
        </p:nvSpPr>
        <p:spPr>
          <a:xfrm>
            <a:off x="2037398" y="1328239"/>
            <a:ext cx="548640" cy="54864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E31F977-E27E-1A39-CE7D-4A728F1EA66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2037398" y="1985983"/>
            <a:ext cx="1600660" cy="366713"/>
          </a:xfrm>
        </p:spPr>
        <p:txBody>
          <a:bodyPr>
            <a:noAutofit/>
          </a:bodyPr>
          <a:lstStyle>
            <a:lvl1pPr marL="0" indent="0" algn="l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9588D25-1599-2A54-92F3-0BA62EC5F14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37398" y="2355705"/>
            <a:ext cx="1600660" cy="526256"/>
          </a:xfrm>
        </p:spPr>
        <p:txBody>
          <a:bodyPr>
            <a:noAutofit/>
          </a:bodyPr>
          <a:lstStyle>
            <a:lvl1pPr marL="0" indent="0" algn="l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SmartArt Placeholder 2">
            <a:extLst>
              <a:ext uri="{FF2B5EF4-FFF2-40B4-BE49-F238E27FC236}">
                <a16:creationId xmlns:a16="http://schemas.microsoft.com/office/drawing/2014/main" id="{EE577DE4-874C-3A2E-B866-EBCE988067AE}"/>
              </a:ext>
            </a:extLst>
          </p:cNvPr>
          <p:cNvSpPr>
            <a:spLocks noGrp="1"/>
          </p:cNvSpPr>
          <p:nvPr>
            <p:ph type="dgm" sz="quarter" idx="44" hasCustomPrompt="1"/>
          </p:nvPr>
        </p:nvSpPr>
        <p:spPr>
          <a:xfrm>
            <a:off x="2037398" y="2815656"/>
            <a:ext cx="548640" cy="54864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218A95F-8EC6-6046-966B-BCF29310A36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2037398" y="3473401"/>
            <a:ext cx="1600660" cy="366713"/>
          </a:xfrm>
        </p:spPr>
        <p:txBody>
          <a:bodyPr>
            <a:noAutofit/>
          </a:bodyPr>
          <a:lstStyle>
            <a:lvl1pPr marL="0" indent="0" algn="l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2B6BBAFD-876B-C737-5A5F-4F1B309CCC4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37398" y="3843122"/>
            <a:ext cx="1600660" cy="526256"/>
          </a:xfrm>
        </p:spPr>
        <p:txBody>
          <a:bodyPr>
            <a:noAutofit/>
          </a:bodyPr>
          <a:lstStyle>
            <a:lvl1pPr marL="0" indent="0" algn="l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9" name="SmartArt Placeholder 2">
            <a:extLst>
              <a:ext uri="{FF2B5EF4-FFF2-40B4-BE49-F238E27FC236}">
                <a16:creationId xmlns:a16="http://schemas.microsoft.com/office/drawing/2014/main" id="{02DD3046-8922-367D-4A23-91E0A278D9DD}"/>
              </a:ext>
            </a:extLst>
          </p:cNvPr>
          <p:cNvSpPr>
            <a:spLocks noGrp="1"/>
          </p:cNvSpPr>
          <p:nvPr>
            <p:ph type="dgm" sz="quarter" idx="47" hasCustomPrompt="1"/>
          </p:nvPr>
        </p:nvSpPr>
        <p:spPr>
          <a:xfrm>
            <a:off x="6575567" y="1328239"/>
            <a:ext cx="548640" cy="54864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24D4AC53-B8B0-A8B9-F675-468E059A40B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523547" y="1985983"/>
            <a:ext cx="1600660" cy="366713"/>
          </a:xfrm>
        </p:spPr>
        <p:txBody>
          <a:bodyPr>
            <a:noAutofit/>
          </a:bodyPr>
          <a:lstStyle>
            <a:lvl1pPr marL="0" indent="0" algn="r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0ECB964-FEB2-5D6C-0DC8-5FEC707AE3F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523547" y="2355705"/>
            <a:ext cx="1600660" cy="526256"/>
          </a:xfrm>
        </p:spPr>
        <p:txBody>
          <a:bodyPr>
            <a:noAutofit/>
          </a:bodyPr>
          <a:lstStyle>
            <a:lvl1pPr marL="0" indent="0" algn="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2" name="SmartArt Placeholder 2">
            <a:extLst>
              <a:ext uri="{FF2B5EF4-FFF2-40B4-BE49-F238E27FC236}">
                <a16:creationId xmlns:a16="http://schemas.microsoft.com/office/drawing/2014/main" id="{6DC98AB7-1355-605F-061B-FCD338759FD5}"/>
              </a:ext>
            </a:extLst>
          </p:cNvPr>
          <p:cNvSpPr>
            <a:spLocks noGrp="1"/>
          </p:cNvSpPr>
          <p:nvPr>
            <p:ph type="dgm" sz="quarter" idx="50" hasCustomPrompt="1"/>
          </p:nvPr>
        </p:nvSpPr>
        <p:spPr>
          <a:xfrm>
            <a:off x="6575567" y="2815656"/>
            <a:ext cx="548640" cy="548640"/>
          </a:xfrm>
          <a:prstGeom prst="ellipse">
            <a:avLst/>
          </a:prstGeom>
          <a:solidFill>
            <a:srgbClr val="092443"/>
          </a:solidFill>
        </p:spPr>
        <p:txBody>
          <a:bodyPr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lang="en-US" sz="105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43BEB55-2197-7FC5-1106-099DF89BD33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523547" y="3473401"/>
            <a:ext cx="1600660" cy="366713"/>
          </a:xfrm>
        </p:spPr>
        <p:txBody>
          <a:bodyPr>
            <a:noAutofit/>
          </a:bodyPr>
          <a:lstStyle>
            <a:lvl1pPr marL="0" indent="0" algn="r">
              <a:buNone/>
              <a:defRPr sz="1200" b="1" cap="all" baseline="0">
                <a:solidFill>
                  <a:srgbClr val="136D83"/>
                </a:solidFill>
                <a:latin typeface="+mj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97A885C-7F2B-AC2B-1D1B-CD0D6DE9DD2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523547" y="3843122"/>
            <a:ext cx="1600660" cy="526256"/>
          </a:xfrm>
        </p:spPr>
        <p:txBody>
          <a:bodyPr>
            <a:noAutofit/>
          </a:bodyPr>
          <a:lstStyle>
            <a:lvl1pPr marL="0" indent="0" algn="r">
              <a:buNone/>
              <a:defRPr sz="1050" b="0" cap="none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None/>
              <a:defRPr sz="1200" b="1" cap="all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485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3;p29">
            <a:extLst>
              <a:ext uri="{FF2B5EF4-FFF2-40B4-BE49-F238E27FC236}">
                <a16:creationId xmlns:a16="http://schemas.microsoft.com/office/drawing/2014/main" id="{53469D12-0E38-8091-9528-F7B5E90A11B1}"/>
              </a:ext>
            </a:extLst>
          </p:cNvPr>
          <p:cNvSpPr/>
          <p:nvPr userDrawn="1"/>
        </p:nvSpPr>
        <p:spPr>
          <a:xfrm>
            <a:off x="1" y="1285875"/>
            <a:ext cx="9180662" cy="2571750"/>
          </a:xfrm>
          <a:prstGeom prst="rect">
            <a:avLst/>
          </a:prstGeom>
          <a:solidFill>
            <a:srgbClr val="092443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2AE96-4680-D697-6586-BC37D407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3122E1C2-03D8-5134-8304-D8AD4958BA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66879" y="236025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21EA3357-6DDA-B71C-BCDB-D4E6A04182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66878" y="274416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814D3DF5-BEA4-6E6D-C5E6-7B9506578BD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8652" y="236025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1F1E9FFE-F41E-303B-6335-E0649BB02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651" y="274416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C559D09B-FE3B-6EEA-9BAA-6EDE3F7FBE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74727" y="236025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F3BA8D08-E79F-D78F-E9DE-73550456F30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74727" y="274416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622AD1CC-DBE3-7423-AE3D-B22FDF592E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0803" y="2360251"/>
            <a:ext cx="1748472" cy="366713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5599ED7B-2787-F846-32D6-414A35570E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20802" y="2744167"/>
            <a:ext cx="1748472" cy="635607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F1A40-FCFD-B9C9-AC61-F496720157E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8650" y="1721245"/>
            <a:ext cx="1748472" cy="635607"/>
          </a:xfrm>
        </p:spPr>
        <p:txBody>
          <a:bodyPr anchor="b">
            <a:no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E584037-BC15-601D-2575-E24860B9F30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4727" y="1721245"/>
            <a:ext cx="1748471" cy="635607"/>
          </a:xfrm>
        </p:spPr>
        <p:txBody>
          <a:bodyPr anchor="b">
            <a:no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DDD6293-ECB1-1B76-8FB4-3F665CD769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0803" y="1721245"/>
            <a:ext cx="1748471" cy="635607"/>
          </a:xfrm>
        </p:spPr>
        <p:txBody>
          <a:bodyPr anchor="b">
            <a:no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DB7870-E68D-1012-14D1-8FB9D44D95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66879" y="1721245"/>
            <a:ext cx="1748471" cy="635607"/>
          </a:xfrm>
        </p:spPr>
        <p:txBody>
          <a:bodyPr anchor="b">
            <a:no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590017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Design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520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915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2133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1F97-348F-302A-ADB1-EEB3EA21E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822960"/>
            <a:ext cx="7886700" cy="851535"/>
          </a:xfrm>
        </p:spPr>
        <p:txBody>
          <a:bodyPr>
            <a:normAutofit/>
          </a:bodyPr>
          <a:lstStyle>
            <a:lvl1pPr>
              <a:defRPr sz="4950"/>
            </a:lvl1pPr>
          </a:lstStyle>
          <a:p>
            <a:r>
              <a:rPr lang="en-US" dirty="0"/>
              <a:t>Thank you!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B4AAFE-3BED-E5D8-F489-4C39C18A625F}"/>
              </a:ext>
            </a:extLst>
          </p:cNvPr>
          <p:cNvGrpSpPr/>
          <p:nvPr userDrawn="1"/>
        </p:nvGrpSpPr>
        <p:grpSpPr>
          <a:xfrm>
            <a:off x="3677088" y="3289332"/>
            <a:ext cx="1789825" cy="307187"/>
            <a:chOff x="1292954" y="2766853"/>
            <a:chExt cx="6038125" cy="1036322"/>
          </a:xfrm>
        </p:grpSpPr>
        <p:pic>
          <p:nvPicPr>
            <p:cNvPr id="11" name="Picture 10" descr="A purple circle with a white letter f in it&#10;&#10;Description automatically generated">
              <a:extLst>
                <a:ext uri="{FF2B5EF4-FFF2-40B4-BE49-F238E27FC236}">
                  <a16:creationId xmlns:a16="http://schemas.microsoft.com/office/drawing/2014/main" id="{49920851-E0B1-6F16-F2B9-8331151D3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2954" y="2766853"/>
              <a:ext cx="1036322" cy="1036322"/>
            </a:xfrm>
            <a:prstGeom prst="rect">
              <a:avLst/>
            </a:prstGeom>
          </p:spPr>
        </p:pic>
        <p:pic>
          <p:nvPicPr>
            <p:cNvPr id="12" name="Picture 11" descr="A purple circle with a white logo&#10;&#10;Description automatically generated">
              <a:extLst>
                <a:ext uri="{FF2B5EF4-FFF2-40B4-BE49-F238E27FC236}">
                  <a16:creationId xmlns:a16="http://schemas.microsoft.com/office/drawing/2014/main" id="{F177718C-FCC9-554E-A346-6FCBEAEF2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3405" y="2766853"/>
              <a:ext cx="1036322" cy="1036322"/>
            </a:xfrm>
            <a:prstGeom prst="rect">
              <a:avLst/>
            </a:prstGeom>
          </p:spPr>
        </p:pic>
        <p:pic>
          <p:nvPicPr>
            <p:cNvPr id="13" name="Picture 12" descr="A purple circle with white letters&#10;&#10;Description automatically generated">
              <a:extLst>
                <a:ext uri="{FF2B5EF4-FFF2-40B4-BE49-F238E27FC236}">
                  <a16:creationId xmlns:a16="http://schemas.microsoft.com/office/drawing/2014/main" id="{19DF3DBC-0261-B142-CFCD-80B4227CA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4757" y="2766853"/>
              <a:ext cx="1036322" cy="103632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B5854BB-E71E-4946-D98E-06A01F1C7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4309" y="2766853"/>
              <a:ext cx="1036321" cy="1036322"/>
            </a:xfrm>
            <a:prstGeom prst="rect">
              <a:avLst/>
            </a:prstGeom>
          </p:spPr>
        </p:pic>
        <p:pic>
          <p:nvPicPr>
            <p:cNvPr id="15" name="Picture 14" descr="A purple circle with white text&#10;&#10;Description automatically generated">
              <a:extLst>
                <a:ext uri="{FF2B5EF4-FFF2-40B4-BE49-F238E27FC236}">
                  <a16:creationId xmlns:a16="http://schemas.microsoft.com/office/drawing/2014/main" id="{BD8ECD37-076D-1F43-90DD-B2C697C45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93856" y="2766853"/>
              <a:ext cx="1036322" cy="1036322"/>
            </a:xfrm>
            <a:prstGeom prst="rect">
              <a:avLst/>
            </a:prstGeom>
          </p:spPr>
        </p:pic>
      </p:grpSp>
      <p:sp>
        <p:nvSpPr>
          <p:cNvPr id="17" name="Google Shape;268;p32">
            <a:extLst>
              <a:ext uri="{FF2B5EF4-FFF2-40B4-BE49-F238E27FC236}">
                <a16:creationId xmlns:a16="http://schemas.microsoft.com/office/drawing/2014/main" id="{9C965AF6-8477-DE41-D4EC-0CFF7F3030B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06750" y="1674495"/>
            <a:ext cx="2730500" cy="15544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lvl="1" algn="ctr" rtl="0">
              <a:spcBef>
                <a:spcPts val="900"/>
              </a:spcBef>
              <a:spcAft>
                <a:spcPts val="0"/>
              </a:spcAft>
              <a:buNone/>
              <a:defRPr sz="750"/>
            </a:lvl2pPr>
            <a:lvl3pPr lvl="2" algn="ctr" rtl="0">
              <a:spcBef>
                <a:spcPts val="900"/>
              </a:spcBef>
              <a:spcAft>
                <a:spcPts val="0"/>
              </a:spcAft>
              <a:buNone/>
              <a:defRPr sz="750"/>
            </a:lvl3pPr>
            <a:lvl4pPr lvl="3" algn="ctr" rtl="0">
              <a:spcBef>
                <a:spcPts val="900"/>
              </a:spcBef>
              <a:spcAft>
                <a:spcPts val="0"/>
              </a:spcAft>
              <a:buNone/>
              <a:defRPr sz="750"/>
            </a:lvl4pPr>
            <a:lvl5pPr lvl="4" algn="ctr" rtl="0">
              <a:spcBef>
                <a:spcPts val="900"/>
              </a:spcBef>
              <a:spcAft>
                <a:spcPts val="0"/>
              </a:spcAft>
              <a:buNone/>
              <a:defRPr sz="750"/>
            </a:lvl5pPr>
            <a:lvl6pPr lvl="5" algn="ctr" rtl="0">
              <a:spcBef>
                <a:spcPts val="900"/>
              </a:spcBef>
              <a:spcAft>
                <a:spcPts val="0"/>
              </a:spcAft>
              <a:buNone/>
              <a:defRPr sz="750"/>
            </a:lvl6pPr>
            <a:lvl7pPr lvl="6" algn="ctr" rtl="0">
              <a:spcBef>
                <a:spcPts val="900"/>
              </a:spcBef>
              <a:spcAft>
                <a:spcPts val="0"/>
              </a:spcAft>
              <a:buNone/>
              <a:defRPr sz="750"/>
            </a:lvl7pPr>
            <a:lvl8pPr lvl="7" algn="ctr" rtl="0">
              <a:spcBef>
                <a:spcPts val="900"/>
              </a:spcBef>
              <a:spcAft>
                <a:spcPts val="0"/>
              </a:spcAft>
              <a:buNone/>
              <a:defRPr sz="750"/>
            </a:lvl8pPr>
            <a:lvl9pPr lvl="8" algn="ctr" rtl="0">
              <a:spcBef>
                <a:spcPts val="900"/>
              </a:spcBef>
              <a:spcAft>
                <a:spcPts val="900"/>
              </a:spcAft>
              <a:buNone/>
              <a:defRPr sz="750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0937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85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3245E-2770-E4C6-CF2D-61DDB1D97CD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2550"/>
            <a:ext cx="8229600" cy="3013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5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4" r:id="rId2"/>
    <p:sldLayoutId id="2147483665" r:id="rId3"/>
    <p:sldLayoutId id="2147483666" r:id="rId4"/>
    <p:sldLayoutId id="2147483675" r:id="rId5"/>
    <p:sldLayoutId id="2147483667" r:id="rId6"/>
    <p:sldLayoutId id="2147483668" r:id="rId7"/>
    <p:sldLayoutId id="2147483680" r:id="rId8"/>
    <p:sldLayoutId id="2147483679" r:id="rId9"/>
    <p:sldLayoutId id="2147483678" r:id="rId10"/>
    <p:sldLayoutId id="2147483676" r:id="rId11"/>
    <p:sldLayoutId id="2147483677" r:id="rId12"/>
    <p:sldLayoutId id="2147483669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70" r:id="rId23"/>
    <p:sldLayoutId id="2147483674" r:id="rId24"/>
    <p:sldLayoutId id="2147483671" r:id="rId25"/>
    <p:sldLayoutId id="2147483690" r:id="rId26"/>
    <p:sldLayoutId id="2147483672" r:id="rId27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136D83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900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F19059-93E2-DF1F-EDA1-CA1D222D6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F6569-D14E-26C0-4B5E-B3EBF47ED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73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399E0-DC5F-35E0-E46A-E97D783CFA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42CD7-AAD4-3BCB-1204-078227E43E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2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A3E7B5-9472-EB18-3A85-CBC003C3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782C03-0462-E89F-C14A-574F3F69A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2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B003B9-F9DB-0F43-41A7-8995DFB2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22213E-8A3C-187E-2C74-45793C978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2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1D7C1C-AB1B-0777-F352-501AE7904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9384C81-B208-35EF-454E-F75FD3A60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63296"/>
      </p:ext>
    </p:extLst>
  </p:cSld>
  <p:clrMapOvr>
    <a:masterClrMapping/>
  </p:clrMapOvr>
</p:sld>
</file>

<file path=ppt/theme/theme1.xml><?xml version="1.0" encoding="utf-8"?>
<a:theme xmlns:a="http://schemas.openxmlformats.org/drawingml/2006/main" name="NDLM 2026_16-9_Powerpoint">
  <a:themeElements>
    <a:clrScheme name="MTN-2024">
      <a:dk1>
        <a:srgbClr val="000000"/>
      </a:dk1>
      <a:lt1>
        <a:srgbClr val="FFFFFF"/>
      </a:lt1>
      <a:dk2>
        <a:srgbClr val="671E75"/>
      </a:dk2>
      <a:lt2>
        <a:srgbClr val="E4E2E0"/>
      </a:lt2>
      <a:accent1>
        <a:srgbClr val="7BC143"/>
      </a:accent1>
      <a:accent2>
        <a:srgbClr val="0075A9"/>
      </a:accent2>
      <a:accent3>
        <a:srgbClr val="8D5697"/>
      </a:accent3>
      <a:accent4>
        <a:srgbClr val="9CD072"/>
      </a:accent4>
      <a:accent5>
        <a:srgbClr val="B38EBA"/>
      </a:accent5>
      <a:accent6>
        <a:srgbClr val="FFFFFF"/>
      </a:accent6>
      <a:hlink>
        <a:srgbClr val="5B96A2"/>
      </a:hlink>
      <a:folHlink>
        <a:srgbClr val="274E5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DLM 2026-MTN-PPT Template" id="{C8372ACC-55FD-440C-8C85-D59C5FCBABEE}" vid="{39605D62-6902-4543-AFF0-1BE49B1E67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Status xmlns="23c564f3-1758-4ec2-942e-b5fa4dd611f5" xsi:nil="true"/>
    <Date_x0020_Accessed xmlns="23c564f3-1758-4ec2-942e-b5fa4dd611f5" xsi:nil="true"/>
    <Comments xmlns="23c564f3-1758-4ec2-942e-b5fa4dd611f5" xsi:nil="true"/>
    <Pages0 xmlns="23c564f3-1758-4ec2-942e-b5fa4dd611f5" xsi:nil="true"/>
    <Camera_x0020_Model xmlns="23c564f3-1758-4ec2-942e-b5fa4dd611f5" xsi:nil="true"/>
    <File_x0020_Author xmlns="23c564f3-1758-4ec2-942e-b5fa4dd611f5" xsi:nil="true"/>
    <Date_x0020_Picture_x0020_Taken xmlns="23c564f3-1758-4ec2-942e-b5fa4dd611f5" xsi:nil="true"/>
    <Dimensions xmlns="23c564f3-1758-4ec2-942e-b5fa4dd611f5" xsi:nil="true"/>
    <Protected xmlns="23c564f3-1758-4ec2-942e-b5fa4dd611f5" xsi:nil="true"/>
    <Audio_x0020_sample_x0020_rate xmlns="23c564f3-1758-4ec2-942e-b5fa4dd611f5" xsi:nil="true"/>
    <Category xmlns="23c564f3-1758-4ec2-942e-b5fa4dd611f5" xsi:nil="true"/>
    <Duration xmlns="23c564f3-1758-4ec2-942e-b5fa4dd611f5" xsi:nil="true"/>
    <Year xmlns="23c564f3-1758-4ec2-942e-b5fa4dd611f5" xsi:nil="true"/>
    <Channels xmlns="23c564f3-1758-4ec2-942e-b5fa4dd611f5" xsi:nil="true"/>
    <Genre xmlns="23c564f3-1758-4ec2-942e-b5fa4dd611f5" xsi:nil="true"/>
    <Audio_x0020_sample_x0020_size xmlns="23c564f3-1758-4ec2-942e-b5fa4dd611f5" xsi:nil="true"/>
    <Artist xmlns="23c564f3-1758-4ec2-942e-b5fa4dd611f5" xsi:nil="true"/>
    <Bit_x0020_Rate xmlns="23c564f3-1758-4ec2-942e-b5fa4dd611f5" xsi:nil="true"/>
    <Track_x0020_Number xmlns="23c564f3-1758-4ec2-942e-b5fa4dd611f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5C4438E65B2642B60FA784EBBF073B" ma:contentTypeVersion="19" ma:contentTypeDescription="Create a new document." ma:contentTypeScope="" ma:versionID="4805f677979d83c4ac37d41e9c08197d">
  <xsd:schema xmlns:xsd="http://www.w3.org/2001/XMLSchema" xmlns:p="http://schemas.microsoft.com/office/2006/metadata/properties" xmlns:ns2="23c564f3-1758-4ec2-942e-b5fa4dd611f5" targetNamespace="http://schemas.microsoft.com/office/2006/metadata/properties" ma:root="true" ma:fieldsID="9421d680cf4678821c90391edf9d8cd9" ns2:_="">
    <xsd:import namespace="23c564f3-1758-4ec2-942e-b5fa4dd611f5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Date_x0020_Accessed" minOccurs="0"/>
                <xsd:element ref="ns2:Pages0" minOccurs="0"/>
                <xsd:element ref="ns2:File_x0020_Author" minOccurs="0"/>
                <xsd:element ref="ns2:Dimensions" minOccurs="0"/>
                <xsd:element ref="ns2:Protected" minOccurs="0"/>
                <xsd:element ref="ns2:Bit_x0020_Rate" minOccurs="0"/>
                <xsd:element ref="ns2:Channels" minOccurs="0"/>
                <xsd:element ref="ns2:Audio_x0020_sample_x0020_rate" minOccurs="0"/>
                <xsd:element ref="ns2:Duration" minOccurs="0"/>
                <xsd:element ref="ns2:Audio_x0020_sample_x0020_size" minOccurs="0"/>
                <xsd:element ref="ns2:Artist" minOccurs="0"/>
                <xsd:element ref="ns2:Year" minOccurs="0"/>
                <xsd:element ref="ns2:Track_x0020_Number" minOccurs="0"/>
                <xsd:element ref="ns2:Category" minOccurs="0"/>
                <xsd:element ref="ns2:Genre" minOccurs="0"/>
                <xsd:element ref="ns2:Comments" minOccurs="0"/>
                <xsd:element ref="ns2:Camera_x0020_Model" minOccurs="0"/>
                <xsd:element ref="ns2:Date_x0020_Picture_x0020_Take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3c564f3-1758-4ec2-942e-b5fa4dd611f5" elementFormDefault="qualified">
    <xsd:import namespace="http://schemas.microsoft.com/office/2006/documentManagement/types"/>
    <xsd:element name="Status" ma:index="8" nillable="true" ma:displayName="Status" ma:internalName="Status">
      <xsd:simpleType>
        <xsd:restriction base="dms:Text"/>
      </xsd:simpleType>
    </xsd:element>
    <xsd:element name="Date_x0020_Accessed" ma:index="9" nillable="true" ma:displayName="Date Accessed" ma:internalName="Date_x0020_Accessed">
      <xsd:simpleType>
        <xsd:restriction base="dms:Text"/>
      </xsd:simpleType>
    </xsd:element>
    <xsd:element name="Pages0" ma:index="10" nillable="true" ma:displayName="Pages" ma:internalName="Pages0">
      <xsd:simpleType>
        <xsd:restriction base="dms:Text"/>
      </xsd:simpleType>
    </xsd:element>
    <xsd:element name="File_x0020_Author" ma:index="11" nillable="true" ma:displayName="File Author" ma:internalName="File_x0020_Author">
      <xsd:simpleType>
        <xsd:restriction base="dms:Text"/>
      </xsd:simpleType>
    </xsd:element>
    <xsd:element name="Dimensions" ma:index="12" nillable="true" ma:displayName="Dimensions" ma:internalName="Dimensions">
      <xsd:simpleType>
        <xsd:restriction base="dms:Text"/>
      </xsd:simpleType>
    </xsd:element>
    <xsd:element name="Protected" ma:index="13" nillable="true" ma:displayName="Protected" ma:internalName="Protected">
      <xsd:simpleType>
        <xsd:restriction base="dms:Text"/>
      </xsd:simpleType>
    </xsd:element>
    <xsd:element name="Bit_x0020_Rate" ma:index="14" nillable="true" ma:displayName="Bit Rate" ma:internalName="Bit_x0020_Rate">
      <xsd:simpleType>
        <xsd:restriction base="dms:Text"/>
      </xsd:simpleType>
    </xsd:element>
    <xsd:element name="Channels" ma:index="15" nillable="true" ma:displayName="Channels" ma:internalName="Channels">
      <xsd:simpleType>
        <xsd:restriction base="dms:Text"/>
      </xsd:simpleType>
    </xsd:element>
    <xsd:element name="Audio_x0020_sample_x0020_rate" ma:index="16" nillable="true" ma:displayName="Audio sample rate" ma:internalName="Audio_x0020_sample_x0020_rate">
      <xsd:simpleType>
        <xsd:restriction base="dms:Text"/>
      </xsd:simpleType>
    </xsd:element>
    <xsd:element name="Duration" ma:index="17" nillable="true" ma:displayName="Duration" ma:internalName="Duration">
      <xsd:simpleType>
        <xsd:restriction base="dms:Text"/>
      </xsd:simpleType>
    </xsd:element>
    <xsd:element name="Audio_x0020_sample_x0020_size" ma:index="18" nillable="true" ma:displayName="Audio sample size" ma:internalName="Audio_x0020_sample_x0020_size">
      <xsd:simpleType>
        <xsd:restriction base="dms:Text"/>
      </xsd:simpleType>
    </xsd:element>
    <xsd:element name="Artist" ma:index="19" nillable="true" ma:displayName="Artist" ma:internalName="Artist">
      <xsd:simpleType>
        <xsd:restriction base="dms:Text"/>
      </xsd:simpleType>
    </xsd:element>
    <xsd:element name="Year" ma:index="20" nillable="true" ma:displayName="Year" ma:internalName="Year">
      <xsd:simpleType>
        <xsd:restriction base="dms:Text"/>
      </xsd:simpleType>
    </xsd:element>
    <xsd:element name="Track_x0020_Number" ma:index="21" nillable="true" ma:displayName="Track Number" ma:internalName="Track_x0020_Number">
      <xsd:simpleType>
        <xsd:restriction base="dms:Text"/>
      </xsd:simpleType>
    </xsd:element>
    <xsd:element name="Category" ma:index="22" nillable="true" ma:displayName="Category" ma:internalName="Category">
      <xsd:simpleType>
        <xsd:restriction base="dms:Text"/>
      </xsd:simpleType>
    </xsd:element>
    <xsd:element name="Genre" ma:index="23" nillable="true" ma:displayName="Genre" ma:internalName="Genre">
      <xsd:simpleType>
        <xsd:restriction base="dms:Text"/>
      </xsd:simpleType>
    </xsd:element>
    <xsd:element name="Comments" ma:index="24" nillable="true" ma:displayName="Comments" ma:internalName="Comments">
      <xsd:simpleType>
        <xsd:restriction base="dms:Text"/>
      </xsd:simpleType>
    </xsd:element>
    <xsd:element name="Camera_x0020_Model" ma:index="25" nillable="true" ma:displayName="Camera Model" ma:internalName="Camera_x0020_Model">
      <xsd:simpleType>
        <xsd:restriction base="dms:Text"/>
      </xsd:simpleType>
    </xsd:element>
    <xsd:element name="Date_x0020_Picture_x0020_Taken" ma:index="26" nillable="true" ma:displayName="Date Picture Taken" ma:internalName="Date_x0020_Picture_x0020_Take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76C1820-AE5F-441B-B5D7-AF7900B0C2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8C1889-B67A-43AD-AE89-7882889EE73C}">
  <ds:schemaRefs>
    <ds:schemaRef ds:uri="http://schemas.microsoft.com/office/2006/metadata/properties"/>
    <ds:schemaRef ds:uri="23c564f3-1758-4ec2-942e-b5fa4dd611f5"/>
  </ds:schemaRefs>
</ds:datastoreItem>
</file>

<file path=customXml/itemProps3.xml><?xml version="1.0" encoding="utf-8"?>
<ds:datastoreItem xmlns:ds="http://schemas.openxmlformats.org/officeDocument/2006/customXml" ds:itemID="{1CEBE41F-DD83-4DA5-8749-EC9D38C1DA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c564f3-1758-4ec2-942e-b5fa4dd611f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3</Words>
  <Application>Microsoft Office PowerPoint</Application>
  <PresentationFormat>On-screen Show (16:9)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NDLM 2026_16-9_Powerpoint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Casey</dc:creator>
  <cp:lastModifiedBy>Stephanie Casey</cp:lastModifiedBy>
  <cp:revision>3</cp:revision>
  <dcterms:created xsi:type="dcterms:W3CDTF">2026-02-10T16:38:17Z</dcterms:created>
  <dcterms:modified xsi:type="dcterms:W3CDTF">2026-02-10T17:28:10Z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0x010100165C4438E65B2642B60FA784EBBF073B</vt:lpwstr>
  </property>
</Properties>
</file>